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4" r:id="rId17"/>
    <p:sldId id="273" r:id="rId18"/>
    <p:sldId id="270" r:id="rId19"/>
    <p:sldId id="271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"Тест-простыней" становится слишком много</a:t>
            </a:r>
          </a:p>
          <a:p>
            <a:r>
              <a:rPr lang="ru-RU" dirty="0"/>
              <a:t>В коде не разобраться без </a:t>
            </a:r>
            <a:r>
              <a:rPr lang="ru-RU" dirty="0" err="1"/>
              <a:t>пол-литру</a:t>
            </a:r>
            <a:endParaRPr lang="ru-RU" dirty="0"/>
          </a:p>
          <a:p>
            <a:r>
              <a:rPr lang="ru-RU" dirty="0"/>
              <a:t>На поддержку уходит уж слишком много времени</a:t>
            </a:r>
          </a:p>
          <a:p>
            <a:r>
              <a:rPr lang="ru-RU" dirty="0"/>
              <a:t>Легче </a:t>
            </a:r>
            <a:r>
              <a:rPr lang="ru-RU" dirty="0" smtClean="0"/>
              <a:t>всё </a:t>
            </a:r>
            <a:r>
              <a:rPr lang="ru-RU" dirty="0"/>
              <a:t>переписать </a:t>
            </a:r>
            <a:r>
              <a:rPr lang="ru-RU" dirty="0" smtClean="0"/>
              <a:t>заново</a:t>
            </a:r>
          </a:p>
          <a:p>
            <a:r>
              <a:rPr lang="ru-RU" dirty="0"/>
              <a:t>Начинаете ненавидеть разработчиков,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делают наши тесты?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56792"/>
            <a:ext cx="7975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тесте: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pic>
        <p:nvPicPr>
          <p:cNvPr id="1026" name="Picture 2" descr="http://fc00.deviantart.net/fs17/f/2007/168/4/f/Terminator_Kitty_by_Miscre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298" y="1559811"/>
            <a:ext cx="2963206" cy="489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6145298" y="5949280"/>
            <a:ext cx="2963206" cy="50405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ми-ми-ми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552" y="4869159"/>
            <a:ext cx="2808312" cy="132268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Методы предметной области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72000" y="2969991"/>
            <a:ext cx="2476390" cy="10081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Данные</a:t>
            </a:r>
            <a:b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(Сущности)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79512" y="1763819"/>
            <a:ext cx="2750363" cy="100811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</a:t>
            </a:r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ы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2929875" y="2267875"/>
            <a:ext cx="2880320" cy="7021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>
            <a:stCxn id="6" idx="0"/>
            <a:endCxn id="8" idx="2"/>
          </p:cNvCxnSpPr>
          <p:nvPr/>
        </p:nvCxnSpPr>
        <p:spPr>
          <a:xfrm flipH="1" flipV="1">
            <a:off x="1554694" y="2771931"/>
            <a:ext cx="389014" cy="20972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6" idx="3"/>
            <a:endCxn id="7" idx="2"/>
          </p:cNvCxnSpPr>
          <p:nvPr/>
        </p:nvCxnSpPr>
        <p:spPr>
          <a:xfrm flipV="1">
            <a:off x="3347864" y="3978103"/>
            <a:ext cx="2462331" cy="15524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Скругленный прямоугольник 28"/>
          <p:cNvSpPr/>
          <p:nvPr/>
        </p:nvSpPr>
        <p:spPr>
          <a:xfrm>
            <a:off x="2411760" y="3403548"/>
            <a:ext cx="1644163" cy="74553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Тест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474573" y="172564"/>
            <a:ext cx="2160241" cy="64807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WebDriver</a:t>
            </a:r>
            <a:endParaRPr lang="ru-R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1" name="Прямая со стрелкой 30"/>
          <p:cNvCxnSpPr>
            <a:endCxn id="8" idx="0"/>
          </p:cNvCxnSpPr>
          <p:nvPr/>
        </p:nvCxnSpPr>
        <p:spPr>
          <a:xfrm>
            <a:off x="1554694" y="820636"/>
            <a:ext cx="0" cy="9431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0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11150"/>
            <a:ext cx="6624736" cy="4713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pic>
        <p:nvPicPr>
          <p:cNvPr id="1026" name="Picture 2" descr="http://allwin.su/uploads/posts/2012-07/1341869335_BS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79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1476375"/>
            <a:ext cx="462915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12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SilkTest</a:t>
            </a:r>
            <a:r>
              <a:rPr lang="en-US" dirty="0" smtClean="0"/>
              <a:t> Window here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607</TotalTime>
  <Words>242</Words>
  <Application>Microsoft Office PowerPoint</Application>
  <PresentationFormat>Экран (4:3)</PresentationFormat>
  <Paragraphs>78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Что делают наши тесты?</vt:lpstr>
      <vt:lpstr>PageObject – главная цель</vt:lpstr>
      <vt:lpstr>Свойства PageObject</vt:lpstr>
      <vt:lpstr>В тесте:</vt:lpstr>
      <vt:lpstr>Демо!</vt:lpstr>
      <vt:lpstr>Презентация PowerPoint</vt:lpstr>
      <vt:lpstr>SilkTest Window here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41</cp:revision>
  <dcterms:created xsi:type="dcterms:W3CDTF">2012-12-17T21:03:07Z</dcterms:created>
  <dcterms:modified xsi:type="dcterms:W3CDTF">2012-12-25T08:27:56Z</dcterms:modified>
</cp:coreProperties>
</file>